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.xml" ContentType="application/vnd.openxmlformats-officedocument.presentationml.notesSlide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7514"/>
    <a:srgbClr val="EB7A1D"/>
    <a:srgbClr val="E6783B"/>
    <a:srgbClr val="DE6F14"/>
    <a:srgbClr val="DC6116"/>
    <a:srgbClr val="D65C1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69E31B-8D10-0411-D993-455ECDB4A762}" v="168" dt="2026-09-16T17:03:15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-59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AF3D23-5D1C-4577-92BE-4165FBEEC1B5}" type="doc">
      <dgm:prSet loTypeId="urn:microsoft.com/office/officeart/2005/8/layout/default#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0AC36B0-AAA1-463E-B9DE-E61D61FDD4EE}">
      <dgm:prSet phldrT="[Text]" phldr="0"/>
      <dgm:spPr>
        <a:solidFill>
          <a:srgbClr val="E6783B"/>
        </a:solidFill>
      </dgm:spPr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venir Next LT Pro Light"/>
            </a:rPr>
            <a:t>Information Literacy</a:t>
          </a:r>
          <a:endParaRPr lang="en-US" dirty="0">
            <a:solidFill>
              <a:schemeClr val="tx1"/>
            </a:solidFill>
          </a:endParaRPr>
        </a:p>
      </dgm:t>
    </dgm:pt>
    <dgm:pt modelId="{B0999930-C499-42D3-A985-595841671584}" type="parTrans" cxnId="{D59F8D67-BFB1-498B-B345-31819BE6DC76}">
      <dgm:prSet/>
      <dgm:spPr/>
      <dgm:t>
        <a:bodyPr/>
        <a:lstStyle/>
        <a:p>
          <a:endParaRPr lang="en-US"/>
        </a:p>
      </dgm:t>
    </dgm:pt>
    <dgm:pt modelId="{0BC680D9-1308-4611-A331-18889BEE9AFE}" type="sibTrans" cxnId="{D59F8D67-BFB1-498B-B345-31819BE6DC76}">
      <dgm:prSet/>
      <dgm:spPr/>
      <dgm:t>
        <a:bodyPr/>
        <a:lstStyle/>
        <a:p>
          <a:endParaRPr lang="en-US"/>
        </a:p>
      </dgm:t>
    </dgm:pt>
    <dgm:pt modelId="{D2F80723-CA08-4E5D-8546-13A980237799}">
      <dgm:prSet phldrT="[Text]"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venir Next LT Pro Light"/>
            </a:rPr>
            <a:t>Media Literacy</a:t>
          </a:r>
          <a:endParaRPr lang="en-US" dirty="0">
            <a:solidFill>
              <a:schemeClr val="tx1"/>
            </a:solidFill>
          </a:endParaRPr>
        </a:p>
      </dgm:t>
    </dgm:pt>
    <dgm:pt modelId="{9E3FCEB7-EC65-4683-B26E-440EFDA42092}" type="parTrans" cxnId="{FDB30575-6A32-4F62-B126-06D5D88984E4}">
      <dgm:prSet/>
      <dgm:spPr/>
      <dgm:t>
        <a:bodyPr/>
        <a:lstStyle/>
        <a:p>
          <a:endParaRPr lang="en-US"/>
        </a:p>
      </dgm:t>
    </dgm:pt>
    <dgm:pt modelId="{06B0FB09-4937-4567-BA33-19F477FDC659}" type="sibTrans" cxnId="{FDB30575-6A32-4F62-B126-06D5D88984E4}">
      <dgm:prSet/>
      <dgm:spPr/>
      <dgm:t>
        <a:bodyPr/>
        <a:lstStyle/>
        <a:p>
          <a:endParaRPr lang="en-US"/>
        </a:p>
      </dgm:t>
    </dgm:pt>
    <dgm:pt modelId="{04F50CFA-E968-4C06-8E58-7CB2E4D05CCA}">
      <dgm:prSet phldrT="[Text]"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venir Next LT Pro Light"/>
            </a:rPr>
            <a:t>Digital Communication</a:t>
          </a:r>
          <a:r>
            <a:rPr lang="en-US" dirty="0">
              <a:latin typeface="Avenir Next LT Pro Light"/>
            </a:rPr>
            <a:t>  </a:t>
          </a:r>
          <a:endParaRPr lang="en-US" dirty="0"/>
        </a:p>
      </dgm:t>
    </dgm:pt>
    <dgm:pt modelId="{DEAFD5AB-C56B-4DB7-80ED-1187B0D8A10D}" type="parTrans" cxnId="{A4D4589F-3B43-4FB4-9CB4-7127D3F90BA0}">
      <dgm:prSet/>
      <dgm:spPr/>
      <dgm:t>
        <a:bodyPr/>
        <a:lstStyle/>
        <a:p>
          <a:endParaRPr lang="en-US"/>
        </a:p>
      </dgm:t>
    </dgm:pt>
    <dgm:pt modelId="{E3718B50-31C2-4FDC-8E8A-9BE07FC67569}" type="sibTrans" cxnId="{A4D4589F-3B43-4FB4-9CB4-7127D3F90BA0}">
      <dgm:prSet/>
      <dgm:spPr/>
      <dgm:t>
        <a:bodyPr/>
        <a:lstStyle/>
        <a:p>
          <a:endParaRPr lang="en-US"/>
        </a:p>
      </dgm:t>
    </dgm:pt>
    <dgm:pt modelId="{FC63ABE9-CAC2-4D2E-BF36-4D6B0C2E4B77}">
      <dgm:prSet phldrT="[Text]"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venir Next LT Pro Light"/>
            </a:rPr>
            <a:t>Online Safety</a:t>
          </a:r>
          <a:endParaRPr lang="en-US" dirty="0">
            <a:solidFill>
              <a:schemeClr val="tx1"/>
            </a:solidFill>
          </a:endParaRPr>
        </a:p>
      </dgm:t>
    </dgm:pt>
    <dgm:pt modelId="{2C9D218D-58D6-4D99-9C97-DC8A1D9DE0F2}" type="parTrans" cxnId="{42753D85-4A56-43F9-B6E6-43BF918C922D}">
      <dgm:prSet/>
      <dgm:spPr/>
      <dgm:t>
        <a:bodyPr/>
        <a:lstStyle/>
        <a:p>
          <a:endParaRPr lang="en-US"/>
        </a:p>
      </dgm:t>
    </dgm:pt>
    <dgm:pt modelId="{BB1907D7-924D-4B2E-BFD0-930E838CD07F}" type="sibTrans" cxnId="{42753D85-4A56-43F9-B6E6-43BF918C922D}">
      <dgm:prSet/>
      <dgm:spPr/>
      <dgm:t>
        <a:bodyPr/>
        <a:lstStyle/>
        <a:p>
          <a:endParaRPr lang="en-US"/>
        </a:p>
      </dgm:t>
    </dgm:pt>
    <dgm:pt modelId="{F14E857D-15FB-466F-B571-81BFB232ECF6}">
      <dgm:prSet phldrT="[Text]"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venir Next LT Pro Light"/>
            </a:rPr>
            <a:t>Critical Thinking</a:t>
          </a:r>
          <a:endParaRPr lang="en-US" dirty="0">
            <a:solidFill>
              <a:schemeClr val="tx1"/>
            </a:solidFill>
          </a:endParaRPr>
        </a:p>
      </dgm:t>
    </dgm:pt>
    <dgm:pt modelId="{0ECA35A1-6288-4D46-ABB9-2DECD05CA680}" type="parTrans" cxnId="{8C999D3A-1DD8-4627-A76D-D473E3EE9845}">
      <dgm:prSet/>
      <dgm:spPr/>
      <dgm:t>
        <a:bodyPr/>
        <a:lstStyle/>
        <a:p>
          <a:endParaRPr lang="en-US"/>
        </a:p>
      </dgm:t>
    </dgm:pt>
    <dgm:pt modelId="{1F008775-87F6-4EBD-90AF-542116BAA8F5}" type="sibTrans" cxnId="{8C999D3A-1DD8-4627-A76D-D473E3EE9845}">
      <dgm:prSet/>
      <dgm:spPr/>
      <dgm:t>
        <a:bodyPr/>
        <a:lstStyle/>
        <a:p>
          <a:endParaRPr lang="en-US"/>
        </a:p>
      </dgm:t>
    </dgm:pt>
    <dgm:pt modelId="{C2F64B0B-11B1-46DC-9074-DAC0A63771B0}">
      <dgm:prSet phldrT="[Text]"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venir Next LT Pro Light"/>
            </a:rPr>
            <a:t>Technical Skills</a:t>
          </a:r>
        </a:p>
      </dgm:t>
    </dgm:pt>
    <dgm:pt modelId="{4AD452C2-B8CE-4137-95A7-7EB067457E48}" type="parTrans" cxnId="{EDF489F4-B71D-49DA-90BD-59C9A5179E67}">
      <dgm:prSet/>
      <dgm:spPr/>
    </dgm:pt>
    <dgm:pt modelId="{7093764B-3D98-464E-8E4C-05FA493EE124}" type="sibTrans" cxnId="{EDF489F4-B71D-49DA-90BD-59C9A5179E67}">
      <dgm:prSet/>
      <dgm:spPr/>
    </dgm:pt>
    <dgm:pt modelId="{63C900A8-5C20-4F5C-A78F-2F7146CDA395}">
      <dgm:prSet phldrT="[Text]"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venir Next LT Pro Light"/>
            </a:rPr>
            <a:t>Digital Ethics</a:t>
          </a:r>
        </a:p>
      </dgm:t>
    </dgm:pt>
    <dgm:pt modelId="{DA3418EB-CA67-4EBE-8595-7D50288B6310}" type="parTrans" cxnId="{DD24E7FA-8F8A-4B28-9F00-33DC178689F5}">
      <dgm:prSet/>
      <dgm:spPr/>
    </dgm:pt>
    <dgm:pt modelId="{B83B8869-0E7D-4BBA-A237-2BF3F7C68358}" type="sibTrans" cxnId="{DD24E7FA-8F8A-4B28-9F00-33DC178689F5}">
      <dgm:prSet/>
      <dgm:spPr/>
    </dgm:pt>
    <dgm:pt modelId="{E1AB2EA8-2A1C-4041-9C41-028AC75AA585}">
      <dgm:prSet phldrT="[Text]" phldr="0"/>
      <dgm:spPr/>
      <dgm:t>
        <a:bodyPr/>
        <a:lstStyle/>
        <a:p>
          <a:pPr rtl="0"/>
          <a:r>
            <a:rPr lang="en-US" dirty="0">
              <a:solidFill>
                <a:schemeClr val="tx1"/>
              </a:solidFill>
              <a:latin typeface="Avenir Next LT Pro Light"/>
            </a:rPr>
            <a:t>Online Privacy</a:t>
          </a:r>
        </a:p>
      </dgm:t>
    </dgm:pt>
    <dgm:pt modelId="{93D55FE1-96DE-4FEC-BCAD-8C8F2A536BAB}" type="parTrans" cxnId="{CBD697CC-9FBA-41B0-9414-8F33CEA1BE4D}">
      <dgm:prSet/>
      <dgm:spPr/>
    </dgm:pt>
    <dgm:pt modelId="{FE54A070-363C-47B8-A149-D867BD25F60B}" type="sibTrans" cxnId="{CBD697CC-9FBA-41B0-9414-8F33CEA1BE4D}">
      <dgm:prSet/>
      <dgm:spPr/>
    </dgm:pt>
    <dgm:pt modelId="{B54A1CA1-2255-4338-8AD3-5D4157724AB7}" type="pres">
      <dgm:prSet presAssocID="{EAAF3D23-5D1C-4577-92BE-4165FBEEC1B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8ACAA0-3D6E-4DC7-8D42-75C0F434C33C}" type="pres">
      <dgm:prSet presAssocID="{90AC36B0-AAA1-463E-B9DE-E61D61FDD4EE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11165-1CC8-421A-B3E3-19B5775BCB1C}" type="pres">
      <dgm:prSet presAssocID="{0BC680D9-1308-4611-A331-18889BEE9AFE}" presName="sibTrans" presStyleCnt="0"/>
      <dgm:spPr/>
    </dgm:pt>
    <dgm:pt modelId="{7B014498-20E8-412F-858B-648BF8A4FEBD}" type="pres">
      <dgm:prSet presAssocID="{D2F80723-CA08-4E5D-8546-13A980237799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52DA06-0318-4804-93CA-7F2BC7374AB4}" type="pres">
      <dgm:prSet presAssocID="{06B0FB09-4937-4567-BA33-19F477FDC659}" presName="sibTrans" presStyleCnt="0"/>
      <dgm:spPr/>
    </dgm:pt>
    <dgm:pt modelId="{85719D30-2217-44EF-972F-950EF51C8475}" type="pres">
      <dgm:prSet presAssocID="{04F50CFA-E968-4C06-8E58-7CB2E4D05CCA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785BF7-6255-4799-BD0C-1C69CD9E4022}" type="pres">
      <dgm:prSet presAssocID="{E3718B50-31C2-4FDC-8E8A-9BE07FC67569}" presName="sibTrans" presStyleCnt="0"/>
      <dgm:spPr/>
    </dgm:pt>
    <dgm:pt modelId="{C72B21C7-2D69-4687-AB74-8AE628A17000}" type="pres">
      <dgm:prSet presAssocID="{FC63ABE9-CAC2-4D2E-BF36-4D6B0C2E4B77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C79473-7756-482F-B2C6-10C5316427F1}" type="pres">
      <dgm:prSet presAssocID="{BB1907D7-924D-4B2E-BFD0-930E838CD07F}" presName="sibTrans" presStyleCnt="0"/>
      <dgm:spPr/>
    </dgm:pt>
    <dgm:pt modelId="{BEC8A675-3334-4FFE-A184-018BB6B77459}" type="pres">
      <dgm:prSet presAssocID="{F14E857D-15FB-466F-B571-81BFB232ECF6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1C8247-75BA-419B-B986-F02BCB6D9A8B}" type="pres">
      <dgm:prSet presAssocID="{1F008775-87F6-4EBD-90AF-542116BAA8F5}" presName="sibTrans" presStyleCnt="0"/>
      <dgm:spPr/>
    </dgm:pt>
    <dgm:pt modelId="{0C8C858B-A55E-4C75-B1E7-2E8382A94206}" type="pres">
      <dgm:prSet presAssocID="{C2F64B0B-11B1-46DC-9074-DAC0A63771B0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81149F-3332-4355-A976-35030EFE973B}" type="pres">
      <dgm:prSet presAssocID="{7093764B-3D98-464E-8E4C-05FA493EE124}" presName="sibTrans" presStyleCnt="0"/>
      <dgm:spPr/>
    </dgm:pt>
    <dgm:pt modelId="{B9CFBF78-AB8C-4054-A2CD-CF1C8B49AFBF}" type="pres">
      <dgm:prSet presAssocID="{63C900A8-5C20-4F5C-A78F-2F7146CDA395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375F24-2881-40AF-87C9-722380606BBF}" type="pres">
      <dgm:prSet presAssocID="{B83B8869-0E7D-4BBA-A237-2BF3F7C68358}" presName="sibTrans" presStyleCnt="0"/>
      <dgm:spPr/>
    </dgm:pt>
    <dgm:pt modelId="{8B59FFE4-EA56-44AC-A2A6-85DC2018BB7D}" type="pres">
      <dgm:prSet presAssocID="{E1AB2EA8-2A1C-4041-9C41-028AC75AA585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DB8D4A-F5FB-4A5A-8200-BD3F6642A47A}" type="presOf" srcId="{E1AB2EA8-2A1C-4041-9C41-028AC75AA585}" destId="{8B59FFE4-EA56-44AC-A2A6-85DC2018BB7D}" srcOrd="0" destOrd="0" presId="urn:microsoft.com/office/officeart/2005/8/layout/default#1"/>
    <dgm:cxn modelId="{42753D85-4A56-43F9-B6E6-43BF918C922D}" srcId="{EAAF3D23-5D1C-4577-92BE-4165FBEEC1B5}" destId="{FC63ABE9-CAC2-4D2E-BF36-4D6B0C2E4B77}" srcOrd="3" destOrd="0" parTransId="{2C9D218D-58D6-4D99-9C97-DC8A1D9DE0F2}" sibTransId="{BB1907D7-924D-4B2E-BFD0-930E838CD07F}"/>
    <dgm:cxn modelId="{BA003336-BF0E-4ABE-9160-0258FA71B1C2}" type="presOf" srcId="{EAAF3D23-5D1C-4577-92BE-4165FBEEC1B5}" destId="{B54A1CA1-2255-4338-8AD3-5D4157724AB7}" srcOrd="0" destOrd="0" presId="urn:microsoft.com/office/officeart/2005/8/layout/default#1"/>
    <dgm:cxn modelId="{122EF680-E21A-4641-BFCA-A3907237BB5A}" type="presOf" srcId="{F14E857D-15FB-466F-B571-81BFB232ECF6}" destId="{BEC8A675-3334-4FFE-A184-018BB6B77459}" srcOrd="0" destOrd="0" presId="urn:microsoft.com/office/officeart/2005/8/layout/default#1"/>
    <dgm:cxn modelId="{FDB30575-6A32-4F62-B126-06D5D88984E4}" srcId="{EAAF3D23-5D1C-4577-92BE-4165FBEEC1B5}" destId="{D2F80723-CA08-4E5D-8546-13A980237799}" srcOrd="1" destOrd="0" parTransId="{9E3FCEB7-EC65-4683-B26E-440EFDA42092}" sibTransId="{06B0FB09-4937-4567-BA33-19F477FDC659}"/>
    <dgm:cxn modelId="{A4D4589F-3B43-4FB4-9CB4-7127D3F90BA0}" srcId="{EAAF3D23-5D1C-4577-92BE-4165FBEEC1B5}" destId="{04F50CFA-E968-4C06-8E58-7CB2E4D05CCA}" srcOrd="2" destOrd="0" parTransId="{DEAFD5AB-C56B-4DB7-80ED-1187B0D8A10D}" sibTransId="{E3718B50-31C2-4FDC-8E8A-9BE07FC67569}"/>
    <dgm:cxn modelId="{62B200D0-F3BE-4798-B39F-49AB0DB18155}" type="presOf" srcId="{C2F64B0B-11B1-46DC-9074-DAC0A63771B0}" destId="{0C8C858B-A55E-4C75-B1E7-2E8382A94206}" srcOrd="0" destOrd="0" presId="urn:microsoft.com/office/officeart/2005/8/layout/default#1"/>
    <dgm:cxn modelId="{DD24E7FA-8F8A-4B28-9F00-33DC178689F5}" srcId="{EAAF3D23-5D1C-4577-92BE-4165FBEEC1B5}" destId="{63C900A8-5C20-4F5C-A78F-2F7146CDA395}" srcOrd="6" destOrd="0" parTransId="{DA3418EB-CA67-4EBE-8595-7D50288B6310}" sibTransId="{B83B8869-0E7D-4BBA-A237-2BF3F7C68358}"/>
    <dgm:cxn modelId="{8C999D3A-1DD8-4627-A76D-D473E3EE9845}" srcId="{EAAF3D23-5D1C-4577-92BE-4165FBEEC1B5}" destId="{F14E857D-15FB-466F-B571-81BFB232ECF6}" srcOrd="4" destOrd="0" parTransId="{0ECA35A1-6288-4D46-ABB9-2DECD05CA680}" sibTransId="{1F008775-87F6-4EBD-90AF-542116BAA8F5}"/>
    <dgm:cxn modelId="{550882AA-C226-44F8-A822-44134593D64C}" type="presOf" srcId="{FC63ABE9-CAC2-4D2E-BF36-4D6B0C2E4B77}" destId="{C72B21C7-2D69-4687-AB74-8AE628A17000}" srcOrd="0" destOrd="0" presId="urn:microsoft.com/office/officeart/2005/8/layout/default#1"/>
    <dgm:cxn modelId="{DB1622D4-E0EF-4678-A91B-5C99BF5596FE}" type="presOf" srcId="{D2F80723-CA08-4E5D-8546-13A980237799}" destId="{7B014498-20E8-412F-858B-648BF8A4FEBD}" srcOrd="0" destOrd="0" presId="urn:microsoft.com/office/officeart/2005/8/layout/default#1"/>
    <dgm:cxn modelId="{61AED258-1B7E-4313-A04E-11EC376E5A24}" type="presOf" srcId="{63C900A8-5C20-4F5C-A78F-2F7146CDA395}" destId="{B9CFBF78-AB8C-4054-A2CD-CF1C8B49AFBF}" srcOrd="0" destOrd="0" presId="urn:microsoft.com/office/officeart/2005/8/layout/default#1"/>
    <dgm:cxn modelId="{BC4E5725-A4FF-4469-AA78-8B7D85BC6E14}" type="presOf" srcId="{90AC36B0-AAA1-463E-B9DE-E61D61FDD4EE}" destId="{0A8ACAA0-3D6E-4DC7-8D42-75C0F434C33C}" srcOrd="0" destOrd="0" presId="urn:microsoft.com/office/officeart/2005/8/layout/default#1"/>
    <dgm:cxn modelId="{5B4F626C-07F9-4B37-B12F-7879FBAB1A57}" type="presOf" srcId="{04F50CFA-E968-4C06-8E58-7CB2E4D05CCA}" destId="{85719D30-2217-44EF-972F-950EF51C8475}" srcOrd="0" destOrd="0" presId="urn:microsoft.com/office/officeart/2005/8/layout/default#1"/>
    <dgm:cxn modelId="{D59F8D67-BFB1-498B-B345-31819BE6DC76}" srcId="{EAAF3D23-5D1C-4577-92BE-4165FBEEC1B5}" destId="{90AC36B0-AAA1-463E-B9DE-E61D61FDD4EE}" srcOrd="0" destOrd="0" parTransId="{B0999930-C499-42D3-A985-595841671584}" sibTransId="{0BC680D9-1308-4611-A331-18889BEE9AFE}"/>
    <dgm:cxn modelId="{EDF489F4-B71D-49DA-90BD-59C9A5179E67}" srcId="{EAAF3D23-5D1C-4577-92BE-4165FBEEC1B5}" destId="{C2F64B0B-11B1-46DC-9074-DAC0A63771B0}" srcOrd="5" destOrd="0" parTransId="{4AD452C2-B8CE-4137-95A7-7EB067457E48}" sibTransId="{7093764B-3D98-464E-8E4C-05FA493EE124}"/>
    <dgm:cxn modelId="{CBD697CC-9FBA-41B0-9414-8F33CEA1BE4D}" srcId="{EAAF3D23-5D1C-4577-92BE-4165FBEEC1B5}" destId="{E1AB2EA8-2A1C-4041-9C41-028AC75AA585}" srcOrd="7" destOrd="0" parTransId="{93D55FE1-96DE-4FEC-BCAD-8C8F2A536BAB}" sibTransId="{FE54A070-363C-47B8-A149-D867BD25F60B}"/>
    <dgm:cxn modelId="{11D5DC44-981F-4EEA-8EC9-276FA3B2CF2E}" type="presParOf" srcId="{B54A1CA1-2255-4338-8AD3-5D4157724AB7}" destId="{0A8ACAA0-3D6E-4DC7-8D42-75C0F434C33C}" srcOrd="0" destOrd="0" presId="urn:microsoft.com/office/officeart/2005/8/layout/default#1"/>
    <dgm:cxn modelId="{4877E985-BAB5-484F-AF2D-0A1AA4B21212}" type="presParOf" srcId="{B54A1CA1-2255-4338-8AD3-5D4157724AB7}" destId="{E0811165-1CC8-421A-B3E3-19B5775BCB1C}" srcOrd="1" destOrd="0" presId="urn:microsoft.com/office/officeart/2005/8/layout/default#1"/>
    <dgm:cxn modelId="{288492F4-8084-446C-9233-B87D85BB3C6B}" type="presParOf" srcId="{B54A1CA1-2255-4338-8AD3-5D4157724AB7}" destId="{7B014498-20E8-412F-858B-648BF8A4FEBD}" srcOrd="2" destOrd="0" presId="urn:microsoft.com/office/officeart/2005/8/layout/default#1"/>
    <dgm:cxn modelId="{B2CDD9A6-28B1-4EB3-A925-CF67B59DCB21}" type="presParOf" srcId="{B54A1CA1-2255-4338-8AD3-5D4157724AB7}" destId="{1552DA06-0318-4804-93CA-7F2BC7374AB4}" srcOrd="3" destOrd="0" presId="urn:microsoft.com/office/officeart/2005/8/layout/default#1"/>
    <dgm:cxn modelId="{D62E6982-F1A9-4FE3-9787-D986BDDCAE0E}" type="presParOf" srcId="{B54A1CA1-2255-4338-8AD3-5D4157724AB7}" destId="{85719D30-2217-44EF-972F-950EF51C8475}" srcOrd="4" destOrd="0" presId="urn:microsoft.com/office/officeart/2005/8/layout/default#1"/>
    <dgm:cxn modelId="{9E45D267-58E9-4E53-85DD-14874197A4FD}" type="presParOf" srcId="{B54A1CA1-2255-4338-8AD3-5D4157724AB7}" destId="{02785BF7-6255-4799-BD0C-1C69CD9E4022}" srcOrd="5" destOrd="0" presId="urn:microsoft.com/office/officeart/2005/8/layout/default#1"/>
    <dgm:cxn modelId="{0D7D6112-FADB-4B83-AB1D-D1078584F01F}" type="presParOf" srcId="{B54A1CA1-2255-4338-8AD3-5D4157724AB7}" destId="{C72B21C7-2D69-4687-AB74-8AE628A17000}" srcOrd="6" destOrd="0" presId="urn:microsoft.com/office/officeart/2005/8/layout/default#1"/>
    <dgm:cxn modelId="{4F48DDA8-BB66-42E4-85D0-D9B1C2736273}" type="presParOf" srcId="{B54A1CA1-2255-4338-8AD3-5D4157724AB7}" destId="{12C79473-7756-482F-B2C6-10C5316427F1}" srcOrd="7" destOrd="0" presId="urn:microsoft.com/office/officeart/2005/8/layout/default#1"/>
    <dgm:cxn modelId="{17CF16A0-D522-42E0-BD46-8F96C3E13151}" type="presParOf" srcId="{B54A1CA1-2255-4338-8AD3-5D4157724AB7}" destId="{BEC8A675-3334-4FFE-A184-018BB6B77459}" srcOrd="8" destOrd="0" presId="urn:microsoft.com/office/officeart/2005/8/layout/default#1"/>
    <dgm:cxn modelId="{8D4419D4-5F84-48FF-A469-B5A9765F816B}" type="presParOf" srcId="{B54A1CA1-2255-4338-8AD3-5D4157724AB7}" destId="{1A1C8247-75BA-419B-B986-F02BCB6D9A8B}" srcOrd="9" destOrd="0" presId="urn:microsoft.com/office/officeart/2005/8/layout/default#1"/>
    <dgm:cxn modelId="{3B28655E-D66C-463E-8270-BF91CAAF4184}" type="presParOf" srcId="{B54A1CA1-2255-4338-8AD3-5D4157724AB7}" destId="{0C8C858B-A55E-4C75-B1E7-2E8382A94206}" srcOrd="10" destOrd="0" presId="urn:microsoft.com/office/officeart/2005/8/layout/default#1"/>
    <dgm:cxn modelId="{35C0BC66-B9FC-4FDD-B6A5-19E36AD43D4C}" type="presParOf" srcId="{B54A1CA1-2255-4338-8AD3-5D4157724AB7}" destId="{7781149F-3332-4355-A976-35030EFE973B}" srcOrd="11" destOrd="0" presId="urn:microsoft.com/office/officeart/2005/8/layout/default#1"/>
    <dgm:cxn modelId="{2655F7AF-4C43-416F-920D-BFEBE95D904D}" type="presParOf" srcId="{B54A1CA1-2255-4338-8AD3-5D4157724AB7}" destId="{B9CFBF78-AB8C-4054-A2CD-CF1C8B49AFBF}" srcOrd="12" destOrd="0" presId="urn:microsoft.com/office/officeart/2005/8/layout/default#1"/>
    <dgm:cxn modelId="{939CC838-6B92-47AD-B34F-E6F29CF50503}" type="presParOf" srcId="{B54A1CA1-2255-4338-8AD3-5D4157724AB7}" destId="{B2375F24-2881-40AF-87C9-722380606BBF}" srcOrd="13" destOrd="0" presId="urn:microsoft.com/office/officeart/2005/8/layout/default#1"/>
    <dgm:cxn modelId="{D175D3E6-94D8-474B-A32B-29340901522A}" type="presParOf" srcId="{B54A1CA1-2255-4338-8AD3-5D4157724AB7}" destId="{8B59FFE4-EA56-44AC-A2A6-85DC2018BB7D}" srcOrd="1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8ACAA0-3D6E-4DC7-8D42-75C0F434C33C}">
      <dsp:nvSpPr>
        <dsp:cNvPr id="0" name=""/>
        <dsp:cNvSpPr/>
      </dsp:nvSpPr>
      <dsp:spPr>
        <a:xfrm>
          <a:off x="3034" y="492507"/>
          <a:ext cx="2407527" cy="1444516"/>
        </a:xfrm>
        <a:prstGeom prst="rect">
          <a:avLst/>
        </a:prstGeom>
        <a:solidFill>
          <a:srgbClr val="E6783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  <a:latin typeface="Avenir Next LT Pro Light"/>
            </a:rPr>
            <a:t>Information Literacy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3034" y="492507"/>
        <a:ext cx="2407527" cy="1444516"/>
      </dsp:txXfrm>
    </dsp:sp>
    <dsp:sp modelId="{7B014498-20E8-412F-858B-648BF8A4FEBD}">
      <dsp:nvSpPr>
        <dsp:cNvPr id="0" name=""/>
        <dsp:cNvSpPr/>
      </dsp:nvSpPr>
      <dsp:spPr>
        <a:xfrm>
          <a:off x="2651314" y="492507"/>
          <a:ext cx="2407527" cy="1444516"/>
        </a:xfrm>
        <a:prstGeom prst="rect">
          <a:avLst/>
        </a:prstGeom>
        <a:solidFill>
          <a:schemeClr val="accent1">
            <a:shade val="80000"/>
            <a:hueOff val="-55302"/>
            <a:satOff val="3004"/>
            <a:lumOff val="34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  <a:latin typeface="Avenir Next LT Pro Light"/>
            </a:rPr>
            <a:t>Media Literacy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2651314" y="492507"/>
        <a:ext cx="2407527" cy="1444516"/>
      </dsp:txXfrm>
    </dsp:sp>
    <dsp:sp modelId="{85719D30-2217-44EF-972F-950EF51C8475}">
      <dsp:nvSpPr>
        <dsp:cNvPr id="0" name=""/>
        <dsp:cNvSpPr/>
      </dsp:nvSpPr>
      <dsp:spPr>
        <a:xfrm>
          <a:off x="5299594" y="492507"/>
          <a:ext cx="2407527" cy="1444516"/>
        </a:xfrm>
        <a:prstGeom prst="rect">
          <a:avLst/>
        </a:prstGeom>
        <a:solidFill>
          <a:schemeClr val="accent1">
            <a:shade val="80000"/>
            <a:hueOff val="-110603"/>
            <a:satOff val="6008"/>
            <a:lumOff val="68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  <a:latin typeface="Avenir Next LT Pro Light"/>
            </a:rPr>
            <a:t>Digital Communication</a:t>
          </a:r>
          <a:r>
            <a:rPr lang="en-US" sz="2500" kern="1200" dirty="0">
              <a:latin typeface="Avenir Next LT Pro Light"/>
            </a:rPr>
            <a:t>  </a:t>
          </a:r>
          <a:endParaRPr lang="en-US" sz="2500" kern="1200" dirty="0"/>
        </a:p>
      </dsp:txBody>
      <dsp:txXfrm>
        <a:off x="5299594" y="492507"/>
        <a:ext cx="2407527" cy="1444516"/>
      </dsp:txXfrm>
    </dsp:sp>
    <dsp:sp modelId="{C72B21C7-2D69-4687-AB74-8AE628A17000}">
      <dsp:nvSpPr>
        <dsp:cNvPr id="0" name=""/>
        <dsp:cNvSpPr/>
      </dsp:nvSpPr>
      <dsp:spPr>
        <a:xfrm>
          <a:off x="7947874" y="492507"/>
          <a:ext cx="2407527" cy="1444516"/>
        </a:xfrm>
        <a:prstGeom prst="rect">
          <a:avLst/>
        </a:prstGeom>
        <a:solidFill>
          <a:schemeClr val="accent1">
            <a:shade val="80000"/>
            <a:hueOff val="-165905"/>
            <a:satOff val="9012"/>
            <a:lumOff val="1028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  <a:latin typeface="Avenir Next LT Pro Light"/>
            </a:rPr>
            <a:t>Online Safety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7947874" y="492507"/>
        <a:ext cx="2407527" cy="1444516"/>
      </dsp:txXfrm>
    </dsp:sp>
    <dsp:sp modelId="{BEC8A675-3334-4FFE-A184-018BB6B77459}">
      <dsp:nvSpPr>
        <dsp:cNvPr id="0" name=""/>
        <dsp:cNvSpPr/>
      </dsp:nvSpPr>
      <dsp:spPr>
        <a:xfrm>
          <a:off x="3034" y="2177776"/>
          <a:ext cx="2407527" cy="1444516"/>
        </a:xfrm>
        <a:prstGeom prst="rect">
          <a:avLst/>
        </a:prstGeom>
        <a:solidFill>
          <a:schemeClr val="accent1">
            <a:shade val="80000"/>
            <a:hueOff val="-221206"/>
            <a:satOff val="12017"/>
            <a:lumOff val="137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  <a:latin typeface="Avenir Next LT Pro Light"/>
            </a:rPr>
            <a:t>Critical Thinking</a:t>
          </a:r>
          <a:endParaRPr lang="en-US" sz="2500" kern="1200" dirty="0">
            <a:solidFill>
              <a:schemeClr val="tx1"/>
            </a:solidFill>
          </a:endParaRPr>
        </a:p>
      </dsp:txBody>
      <dsp:txXfrm>
        <a:off x="3034" y="2177776"/>
        <a:ext cx="2407527" cy="1444516"/>
      </dsp:txXfrm>
    </dsp:sp>
    <dsp:sp modelId="{0C8C858B-A55E-4C75-B1E7-2E8382A94206}">
      <dsp:nvSpPr>
        <dsp:cNvPr id="0" name=""/>
        <dsp:cNvSpPr/>
      </dsp:nvSpPr>
      <dsp:spPr>
        <a:xfrm>
          <a:off x="2651314" y="2177776"/>
          <a:ext cx="2407527" cy="1444516"/>
        </a:xfrm>
        <a:prstGeom prst="rect">
          <a:avLst/>
        </a:prstGeom>
        <a:solidFill>
          <a:schemeClr val="accent1">
            <a:shade val="80000"/>
            <a:hueOff val="-276508"/>
            <a:satOff val="15021"/>
            <a:lumOff val="171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  <a:latin typeface="Avenir Next LT Pro Light"/>
            </a:rPr>
            <a:t>Technical Skills</a:t>
          </a:r>
        </a:p>
      </dsp:txBody>
      <dsp:txXfrm>
        <a:off x="2651314" y="2177776"/>
        <a:ext cx="2407527" cy="1444516"/>
      </dsp:txXfrm>
    </dsp:sp>
    <dsp:sp modelId="{B9CFBF78-AB8C-4054-A2CD-CF1C8B49AFBF}">
      <dsp:nvSpPr>
        <dsp:cNvPr id="0" name=""/>
        <dsp:cNvSpPr/>
      </dsp:nvSpPr>
      <dsp:spPr>
        <a:xfrm>
          <a:off x="5299594" y="2177776"/>
          <a:ext cx="2407527" cy="1444516"/>
        </a:xfrm>
        <a:prstGeom prst="rect">
          <a:avLst/>
        </a:prstGeom>
        <a:solidFill>
          <a:schemeClr val="accent1">
            <a:shade val="80000"/>
            <a:hueOff val="-331809"/>
            <a:satOff val="18025"/>
            <a:lumOff val="205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  <a:latin typeface="Avenir Next LT Pro Light"/>
            </a:rPr>
            <a:t>Digital Ethics</a:t>
          </a:r>
        </a:p>
      </dsp:txBody>
      <dsp:txXfrm>
        <a:off x="5299594" y="2177776"/>
        <a:ext cx="2407527" cy="1444516"/>
      </dsp:txXfrm>
    </dsp:sp>
    <dsp:sp modelId="{8B59FFE4-EA56-44AC-A2A6-85DC2018BB7D}">
      <dsp:nvSpPr>
        <dsp:cNvPr id="0" name=""/>
        <dsp:cNvSpPr/>
      </dsp:nvSpPr>
      <dsp:spPr>
        <a:xfrm>
          <a:off x="7947874" y="2177776"/>
          <a:ext cx="2407527" cy="1444516"/>
        </a:xfrm>
        <a:prstGeom prst="rect">
          <a:avLst/>
        </a:prstGeom>
        <a:solidFill>
          <a:schemeClr val="accent1">
            <a:shade val="80000"/>
            <a:hueOff val="-387111"/>
            <a:satOff val="21029"/>
            <a:lumOff val="240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solidFill>
                <a:schemeClr val="tx1"/>
              </a:solidFill>
              <a:latin typeface="Avenir Next LT Pro Light"/>
            </a:rPr>
            <a:t>Online Privacy</a:t>
          </a:r>
        </a:p>
      </dsp:txBody>
      <dsp:txXfrm>
        <a:off x="7947874" y="2177776"/>
        <a:ext cx="2407527" cy="14445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0CF7-838D-41F7-9297-B5F83BDCEB13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E1CD1C45-6A4D-4237-B39C-2D58F401A8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3573587089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B25F8D-0421-4AEC-9C40-A13163E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037680-115A-411F-AEF6-4AC2096B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0CC193-1304-4D0F-8331-14D4EC08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069DA-BCAC-469D-B81F-5CD529FD1EE6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AF455C1-CD32-4050-BAFF-51CC6B62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00AF608-FF11-4CBE-B717-5D56AE67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7995857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xmlns="" id="{BD23A02E-6DCF-427A-8CFD-281B2185C7F0}"/>
              </a:ext>
            </a:extLst>
          </p:cNvPr>
          <p:cNvSpPr/>
          <p:nvPr/>
        </p:nvSpPr>
        <p:spPr>
          <a:xfrm>
            <a:off x="3242985" y="511814"/>
            <a:ext cx="5706031" cy="57060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2220000" algn="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F6B4C32-F19C-44F3-8EF8-1F506D7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0889729-131C-4F78-9DAA-E9EE28EA9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2249" y="4540468"/>
            <a:ext cx="4067503" cy="1154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1" cap="all" spc="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924E608-AC1F-41FB-974A-BD619C6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4B3F2-5297-4D62-BDB7-590764A696AF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0986158-8B03-45C3-891D-0357B198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EC3B054-E8A2-43FD-B0FB-B1CCFA4B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4898626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D64AA7-6D5A-402E-AD1A-880F2BDB7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70D32B6-F9D8-4A43-B52C-336CFAB00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F50CDD9-5742-4A34-BA72-7CCA72D9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718" y="2019299"/>
            <a:ext cx="5027954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02783AA-D2AB-4385-A91F-870CB656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0FAC0-A4F5-4A85-98AE-9E6BDD843B92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55AAD9C-5CA2-4DA1-84D3-B183897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51AB3C7-9574-47BC-932D-782BEE9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6871930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44C468-781B-4BC5-8DEA-B9EF2BF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460" y="369168"/>
            <a:ext cx="10458729" cy="1439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367223F-48E4-491D-AB5D-5FC8A0C56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843067"/>
            <a:ext cx="5007894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D6B764-4B87-42FF-ABAA-69B07B88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1" y="2505075"/>
            <a:ext cx="5007894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74357B9-406F-4BF9-B8FB-C53421EEF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61" y="1843067"/>
            <a:ext cx="4994128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320462B-1939-4DAA-A7DD-6BDC95054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1" y="2505075"/>
            <a:ext cx="499412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76C938B-C4C2-4FA9-85CA-9CD742CD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58DF-B20E-4829-8712-7D40EB90064E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1AD8886-0D28-4D49-8D43-151D37E9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72FDDE8-E9F8-4B6C-9A40-829617A7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2727565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6AE3D8-6C35-428B-B2F2-251FDE10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83769"/>
            <a:ext cx="10094770" cy="1180574"/>
          </a:xfrm>
          <a:solidFill>
            <a:schemeClr val="accent1">
              <a:lumMod val="20000"/>
              <a:lumOff val="80000"/>
            </a:schemeClr>
          </a:solidFill>
          <a:effectLst>
            <a:outerShdw dist="165100" dir="18900000" algn="bl" rotWithShape="0">
              <a:prstClr val="black"/>
            </a:outerShdw>
          </a:effectLst>
        </p:spPr>
        <p:txBody>
          <a:bodyPr/>
          <a:lstStyle>
            <a:lvl1pPr marL="18288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F0B8015-E11A-42CA-AE88-7BD73F87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52F2A-FD05-43F8-9927-AF9F6AA75EA1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7309078-34CA-45CD-B479-03906A26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0D03258-F989-47B2-A643-A60CD8A7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4356125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27DA2F31-48B6-40CE-A364-3CE73FD8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12728-8AF2-421E-A3EE-3D32DADA7E63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17EEA00-F166-41EB-9331-CA99BB70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3BB051F-F8FC-4FF6-9783-45F9FE7A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8557178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508635-A5AF-48F4-8CD2-FB0E0111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E15E0E-DCC0-4781-A608-962B1241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826" y="987425"/>
            <a:ext cx="604556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121F43E-3D50-4A1C-A289-B3D0DD0E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1E70E3A-6639-4EA0-8305-C1899DA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64D57-1513-4084-818F-075C9D0922CD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B6AFD57-4189-42FB-B29E-96366E5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F5E2EC-8483-4FBC-9D29-C19025FA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6070187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5CE581-A090-4AE9-9965-B06BDB5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839DEF4-262F-4ACF-9B29-3D4B819E706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353969" y="987425"/>
            <a:ext cx="5694503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4ED7CBB-7A6F-441E-9072-2494B952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2159692-77BE-4A7D-AA70-635007A6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1DC6D-53F2-404B-944C-46E1F58C3149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BB9A4DA-63AF-4D6A-98DB-E1D0AC7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76B7958-B19B-4C23-A82F-DD4E4B91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4959180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2958AD-1CAD-45B3-B83D-DC9D33CD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9153F2E-0397-4423-8A88-D0059DEAF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7ADDE1-7025-4FA9-822D-48168508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6330A-4522-49F4-ACCE-A07321703478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2A73E0-F328-46DC-98BE-CA0981F7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652226-010C-494F-8BE8-BF91F355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9F89E9C4-9D18-4529-BC0C-68EAE507CDF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D7DF5937-0C03-4786-AB62-3CF7CECB92D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E9AD93DB-2DB0-4B2D-884B-6EC45344325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3851506017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9C635D0-31D9-44E1-911D-F7D5D5400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3914" y="624313"/>
            <a:ext cx="2537986" cy="550978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67F9230-1FA4-439D-A800-B5F006F07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624313"/>
            <a:ext cx="7816542" cy="55097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05AB2A3-7055-43AF-8BAB-0A9B744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5DDF-A796-4D56-9973-34178978581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E9A1821-A311-49CD-BCB4-B4BC8866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37C6A8-813A-486A-AA90-AB28935F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F38C7A17-06CC-442C-A876-A51B2B55650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54C1798A-2980-4F34-8355-7BCB6B295322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xmlns="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59D7542C-E4AE-488F-BC75-2E7ED83910C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1459736385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586DAE1-1F65-43B8-A400-95E6DEED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D75C993-A44B-4C2D-818E-4C9000BB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5A21B6E-ECC6-47D0-9C14-812B746F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5014" y="63420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3716B609-2A26-46AA-B595-3671F5470576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09A716-DEA9-48A9-A5BC-0F392D2B4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342042"/>
            <a:ext cx="3470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9CB69E-A0E4-4558-9C62-4CD8CDD2A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329" y="6342042"/>
            <a:ext cx="526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8DFDE724-0293-4953-AE9D-4D814FA589B0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EB6ECC43-D65E-4A7B-A76B-D278A2184166}"/>
              </a:ext>
            </a:extLst>
          </p:cNvPr>
          <p:cNvGrpSpPr/>
          <p:nvPr/>
        </p:nvGrpSpPr>
        <p:grpSpPr>
          <a:xfrm flipV="1">
            <a:off x="11626076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7EE443C5-5AB9-407B-A8C3-011BB14FEF0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xmlns="" r:embed="rId1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4538C9FA-DA5E-4785-8F4A-CA481A3A65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xmlns="" val="333340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ipe dir="r"/>
  </p:transition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592">
          <p15:clr>
            <a:srgbClr val="F26B43"/>
          </p15:clr>
        </p15:guide>
        <p15:guide id="2" pos="504">
          <p15:clr>
            <a:srgbClr val="F26B43"/>
          </p15:clr>
        </p15:guide>
        <p15:guide id="3" pos="7176">
          <p15:clr>
            <a:srgbClr val="F26B43"/>
          </p15:clr>
        </p15:guide>
        <p15:guide id="5" orient="horz" pos="1272">
          <p15:clr>
            <a:srgbClr val="F26B43"/>
          </p15:clr>
        </p15:guide>
        <p15:guide id="6" orient="horz" pos="1728">
          <p15:clr>
            <a:srgbClr val="F26B43"/>
          </p15:clr>
        </p15:guide>
        <p15:guide id="7" orient="horz" pos="3864">
          <p15:clr>
            <a:srgbClr val="F26B43"/>
          </p15:clr>
        </p15:guide>
        <p15:guide id="8" orient="horz" pos="3432">
          <p15:clr>
            <a:srgbClr val="F26B43"/>
          </p15:clr>
        </p15:guide>
        <p15:guide id="9" pos="1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dirty="0"/>
              <a:t>Digital Literacy</a:t>
            </a:r>
            <a:endParaRPr dirty="0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Introduction to Digital Literacy</a:t>
            </a:r>
            <a:endParaRPr dirty="0"/>
          </a:p>
        </p:txBody>
      </p:sp>
      <p:sp>
        <p:nvSpPr>
          <p:cNvPr id="91" name="Google Shape;91;p1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1" dirty="0"/>
              <a:t>Digital literacy </a:t>
            </a:r>
            <a:r>
              <a:rPr lang="en-US" dirty="0"/>
              <a:t>is the ability to use, understand, and navigate digital technologies effectively. </a:t>
            </a:r>
            <a:endParaRPr lang="en-US"/>
          </a:p>
          <a:p>
            <a:pPr marL="228600" lvl="0" indent="-228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b="1" dirty="0"/>
              <a:t>Digital literacy</a:t>
            </a:r>
            <a:r>
              <a:rPr lang="en-US" dirty="0"/>
              <a:t> encompasses key skills like critical thinking, online safety awareness, and the ability to find, evaluate, and communicate information in the digital world</a:t>
            </a:r>
            <a:r>
              <a:rPr lang="en-US" i="1" dirty="0"/>
              <a:t>.</a:t>
            </a:r>
            <a:r>
              <a:rPr lang="en-US" dirty="0"/>
              <a:t> </a:t>
            </a:r>
            <a:endParaRPr lang="en-US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These skills are essential for success in today's interconnected society.</a:t>
            </a:r>
            <a:endParaRPr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128528"/>
            <a:ext cx="12192000" cy="6986528"/>
          </a:xfrm>
          <a:prstGeom prst="rect">
            <a:avLst/>
          </a:prstGeom>
          <a:solidFill>
            <a:srgbClr val="EA7514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478672-7A44-9FF4-D101-8455CD51A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Core Components of Digital Literacy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E3AC014F-B0BE-C034-6B2B-1C093E8467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96254798"/>
              </p:ext>
            </p:extLst>
          </p:nvPr>
        </p:nvGraphicFramePr>
        <p:xfrm>
          <a:off x="808038" y="1918658"/>
          <a:ext cx="10358437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88518BF-229B-24C2-A215-427C4B8A2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FA0D-B111-4699-8D7D-7C5716596057}" type="datetime1">
              <a:rPr/>
              <a:pPr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87FD1FB-48B4-26B5-4F3C-C2A7E7105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EFE38B-55C3-AAAE-D23D-D11441FCF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282457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Digital Citizenship</a:t>
            </a:r>
            <a:endParaRPr dirty="0"/>
          </a:p>
        </p:txBody>
      </p:sp>
      <p:sp>
        <p:nvSpPr>
          <p:cNvPr id="97" name="Google Shape;97;p15"/>
          <p:cNvSpPr txBox="1">
            <a:spLocks noGrp="1"/>
          </p:cNvSpPr>
          <p:nvPr>
            <p:ph idx="1"/>
          </p:nvPr>
        </p:nvSpPr>
        <p:spPr>
          <a:xfrm>
            <a:off x="838200" y="156437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1" dirty="0"/>
              <a:t>Digital citizenship</a:t>
            </a:r>
            <a:r>
              <a:rPr lang="en-US" dirty="0"/>
              <a:t> refers to the responsible and ethical use of technology in our online and offline lives.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800"/>
            </a:pPr>
            <a:r>
              <a:rPr lang="en-US" dirty="0"/>
              <a:t>Being a good digital citizen requires understanding and practicing appropriate behavior in the digital world.</a:t>
            </a:r>
            <a:endParaRPr lang="en-US"/>
          </a:p>
          <a:p>
            <a:pPr lvl="1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ts val="2800"/>
              <a:buFont typeface="Courier New" panose="020B0604020202020204" pitchFamily="34" charset="0"/>
              <a:buChar char="o"/>
            </a:pPr>
            <a:r>
              <a:rPr lang="en-US" dirty="0"/>
              <a:t>This includes </a:t>
            </a:r>
            <a:r>
              <a:rPr lang="en-US" dirty="0" err="1"/>
              <a:t>resonsible</a:t>
            </a:r>
            <a:r>
              <a:rPr lang="en-US" dirty="0"/>
              <a:t> social media use and online communication.</a:t>
            </a:r>
          </a:p>
          <a:p>
            <a:pPr marL="228600" indent="-228600">
              <a:lnSpc>
                <a:spcPct val="90000"/>
              </a:lnSpc>
              <a:spcBef>
                <a:spcPts val="0"/>
              </a:spcBef>
              <a:buClr>
                <a:prstClr val="black"/>
              </a:buClr>
              <a:buSzPts val="2800"/>
            </a:pPr>
            <a:r>
              <a:rPr lang="en-US" dirty="0"/>
              <a:t>A violation of good digital citizenship is known as </a:t>
            </a:r>
            <a:r>
              <a:rPr lang="en-US" b="1" i="1" dirty="0"/>
              <a:t>digital misconduct</a:t>
            </a:r>
            <a:r>
              <a:rPr lang="en-US" dirty="0"/>
              <a:t>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Cyberbullying, sharing misinformation, privacy violations, and online harassment are common example of poor digital citizenship practices.</a:t>
            </a:r>
            <a:endParaRPr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4400"/>
            </a:pPr>
            <a:r>
              <a:rPr lang="en-US" dirty="0"/>
              <a:t>Digital Identity and Social Media</a:t>
            </a:r>
          </a:p>
        </p:txBody>
      </p:sp>
      <p:sp>
        <p:nvSpPr>
          <p:cNvPr id="103" name="Google Shape;103;p1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Your digital identity is shared by every action you take online, including posts, comments, likes, and shares on social media platforms.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Most social media platforms require users to agree to terms of service that promote responsible online behavior and protect user privacy.</a:t>
            </a:r>
            <a:endParaRPr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b="1" dirty="0" err="1"/>
              <a:t>ONline</a:t>
            </a:r>
            <a:r>
              <a:rPr lang="en-US" b="1" dirty="0"/>
              <a:t> Privacy Best Practices</a:t>
            </a:r>
            <a:endParaRPr lang="en-US" dirty="0"/>
          </a:p>
        </p:txBody>
      </p:sp>
      <p:sp>
        <p:nvSpPr>
          <p:cNvPr id="109" name="Google Shape;109;p1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The photographer owns the copyright if: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Photographer was taking photos in a public place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Photographer had permission from the property owner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b="1"/>
              <a:t>Do people in a photo have any rights?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Being photographed without your consent generally falls under the realm of privacy.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If a photographer includes you in a photo that he intends to sell for publication, you’ll be asked to sign a </a:t>
            </a:r>
            <a:r>
              <a:rPr lang="en-US" b="1" i="1"/>
              <a:t>model release.</a:t>
            </a:r>
            <a:endParaRPr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b="1" i="1"/>
              <a:t>Model release </a:t>
            </a:r>
            <a:r>
              <a:rPr lang="en-US"/>
              <a:t>- grants the photographer the right to use an image of the model (or subject of the photo) commercially.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b="1"/>
              <a:t>How do you know if a photo on the Internet is copyrighted?</a:t>
            </a:r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Usually information is attached to a photo to indicate it’s copyrighted, in the public domain, or that all rights are reserved.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If there’s no information attached, the safest course of action is to assume that the photo is protected by copyright and you’d need permission to use the photo.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Many websites that contain copyrighted material also delineates the </a:t>
            </a:r>
            <a:r>
              <a:rPr lang="en-US" b="1" i="1"/>
              <a:t>terms of use</a:t>
            </a:r>
            <a:r>
              <a:rPr lang="en-US"/>
              <a:t> for downloading material from the site.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Read the terms of use </a:t>
            </a:r>
            <a:r>
              <a:rPr lang="en-US" i="1"/>
              <a:t>before</a:t>
            </a:r>
            <a:r>
              <a:rPr lang="en-US"/>
              <a:t> using any copyrighted material on the site. 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Terms of Use from Nasa.gov</a:t>
            </a:r>
            <a:endParaRPr/>
          </a:p>
        </p:txBody>
      </p:sp>
      <p:pic>
        <p:nvPicPr>
          <p:cNvPr id="121" name="Google Shape;121;p19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tretch/>
        </p:blipFill>
        <p:spPr>
          <a:xfrm>
            <a:off x="1149014" y="2019300"/>
            <a:ext cx="9676485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Citing an Image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321" y="1699164"/>
            <a:ext cx="6536246" cy="474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0911845" y="1942021"/>
            <a:ext cx="1227909" cy="28931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251476" y="3614058"/>
            <a:ext cx="731520" cy="31085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13424" y="2661877"/>
            <a:ext cx="4724700" cy="3281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7142672" y="1759789"/>
            <a:ext cx="4692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niceBeachVTI">
  <a:themeElements>
    <a:clrScheme name="VeniceBeachVTI">
      <a:dk1>
        <a:sysClr val="windowText" lastClr="000000"/>
      </a:dk1>
      <a:lt1>
        <a:sysClr val="window" lastClr="FFFFFF"/>
      </a:lt1>
      <a:dk2>
        <a:srgbClr val="2B3E3D"/>
      </a:dk2>
      <a:lt2>
        <a:srgbClr val="FEF3EB"/>
      </a:lt2>
      <a:accent1>
        <a:srgbClr val="FE8542"/>
      </a:accent1>
      <a:accent2>
        <a:srgbClr val="EC6D60"/>
      </a:accent2>
      <a:accent3>
        <a:srgbClr val="CDA32B"/>
      </a:accent3>
      <a:accent4>
        <a:srgbClr val="EE66A7"/>
      </a:accent4>
      <a:accent5>
        <a:srgbClr val="EA5F48"/>
      </a:accent5>
      <a:accent6>
        <a:srgbClr val="C8466B"/>
      </a:accent6>
      <a:hlink>
        <a:srgbClr val="E46153"/>
      </a:hlink>
      <a:folHlink>
        <a:srgbClr val="CF63B0"/>
      </a:folHlink>
    </a:clrScheme>
    <a:fontScheme name="VeniceBeachVTI">
      <a:majorFont>
        <a:latin typeface="Avenir Next LT Pro Light"/>
        <a:ea typeface=""/>
        <a:cs typeface=""/>
      </a:majorFont>
      <a:minorFont>
        <a:latin typeface="Avenir Next LT Pro"/>
        <a:ea typeface=""/>
        <a:cs typeface=""/>
      </a:minorFont>
    </a:fontScheme>
    <a:fmtScheme name="VeniceBeach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eniceBeachVTI" id="{54706E44-6516-4822-8F8F-6BA182D64AC9}" vid="{F71BAAD1-41E5-4D56-97E1-12A04B86E57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</TotalTime>
  <Words>421</Words>
  <Application>Microsoft Office PowerPoint</Application>
  <PresentationFormat>Custom</PresentationFormat>
  <Paragraphs>94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VeniceBeachVTI</vt:lpstr>
      <vt:lpstr>Digital Literacy</vt:lpstr>
      <vt:lpstr>Introduction to Digital Literacy</vt:lpstr>
      <vt:lpstr>Core Components of Digital Literacy</vt:lpstr>
      <vt:lpstr>Digital Citizenship</vt:lpstr>
      <vt:lpstr>Digital Identity and Social Media</vt:lpstr>
      <vt:lpstr>ONline Privacy Best Practices</vt:lpstr>
      <vt:lpstr>How do you know if a photo on the Internet is copyrighted?</vt:lpstr>
      <vt:lpstr>Terms of Use from Nasa.gov</vt:lpstr>
      <vt:lpstr>Citing an Image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Literacy</dc:title>
  <dc:creator>Tracy</dc:creator>
  <cp:lastModifiedBy>Tracy</cp:lastModifiedBy>
  <cp:revision>69</cp:revision>
  <dcterms:modified xsi:type="dcterms:W3CDTF">2026-09-16T18:52:55Z</dcterms:modified>
</cp:coreProperties>
</file>